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1"/>
  </p:sldMasterIdLst>
  <p:sldIdLst>
    <p:sldId id="258" r:id="rId2"/>
    <p:sldId id="259" r:id="rId3"/>
    <p:sldId id="260" r:id="rId4"/>
    <p:sldId id="263" r:id="rId5"/>
    <p:sldId id="262" r:id="rId6"/>
    <p:sldId id="265" r:id="rId7"/>
    <p:sldId id="264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366" autoAdjust="0"/>
  </p:normalViewPr>
  <p:slideViewPr>
    <p:cSldViewPr>
      <p:cViewPr varScale="1">
        <p:scale>
          <a:sx n="69" d="100"/>
          <a:sy n="69" d="100"/>
        </p:scale>
        <p:origin x="-14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E1A36F-14F9-499B-A468-55AFD70112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9E50A-E82F-4355-A78F-364D6A1CA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E01BF-EEBA-49FD-8CD6-7BFF97419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A747-7308-453B-AC4A-9495870CE8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281D1D9-F687-4B91-ADF5-9A2F1E79A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8E05A-605C-4439-ACD4-70F3993BD9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0E8A2-D43E-4E8D-ABE2-9116F073CA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4144-1077-4DFB-A295-ED3F29416F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F2F07-28BF-4406-987F-59FE02126D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DEAC5-CA23-4E35-B221-684D7F3089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1FBD97E-BFD0-41D8-9A3B-6FD4EFEEF4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8A7229B-0574-4B6D-989F-4FAAC1FE0FA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79388" y="5084763"/>
            <a:ext cx="8964612" cy="68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</a:rPr>
              <a:t>Revelation 1:9 - 20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FF00"/>
                </a:solidFill>
              </a:rPr>
              <a:t>Captured by a vision</a:t>
            </a:r>
            <a:endParaRPr lang="en-US" sz="4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Captured by a vision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en-US" sz="3600" b="1" dirty="0" smtClean="0"/>
              <a:t>Moving forward as a Church we need to be people who are:</a:t>
            </a:r>
            <a:endParaRPr lang="en-US" b="1" dirty="0"/>
          </a:p>
          <a:p>
            <a:r>
              <a:rPr lang="en-US" sz="3600" b="1" dirty="0" smtClean="0">
                <a:solidFill>
                  <a:srgbClr val="FF0000"/>
                </a:solidFill>
              </a:rPr>
              <a:t>V</a:t>
            </a:r>
            <a:r>
              <a:rPr lang="en-US" sz="3600" b="1" dirty="0" smtClean="0"/>
              <a:t>ision driven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I</a:t>
            </a:r>
            <a:r>
              <a:rPr lang="en-US" sz="3600" b="1" dirty="0" smtClean="0"/>
              <a:t>nstructed in the Word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T</a:t>
            </a:r>
            <a:r>
              <a:rPr lang="en-US" sz="3600" b="1" dirty="0" smtClean="0"/>
              <a:t>rained in righteousness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A</a:t>
            </a:r>
            <a:r>
              <a:rPr lang="en-US" sz="3600" b="1" dirty="0" smtClean="0"/>
              <a:t>dvancing towards eternity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L</a:t>
            </a:r>
            <a:r>
              <a:rPr lang="en-US" sz="3600" b="1" dirty="0" smtClean="0"/>
              <a:t>eaving a legacy</a:t>
            </a:r>
            <a:endParaRPr lang="en-GB" sz="36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>
                <a:solidFill>
                  <a:srgbClr val="000000"/>
                </a:solidFill>
              </a:rPr>
              <a:t>Captured by a vision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1520" y="1196752"/>
            <a:ext cx="8892480" cy="5328592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en-US" sz="3600" b="1" dirty="0">
                <a:solidFill>
                  <a:srgbClr val="000000"/>
                </a:solidFill>
              </a:rPr>
              <a:t>John’s encounter with Jesus</a:t>
            </a:r>
            <a:endParaRPr lang="en-US" b="1" dirty="0">
              <a:solidFill>
                <a:srgbClr val="000000"/>
              </a:solidFill>
            </a:endParaRPr>
          </a:p>
          <a:p>
            <a:r>
              <a:rPr lang="en-US" b="1" dirty="0" smtClean="0">
                <a:solidFill>
                  <a:srgbClr val="000000"/>
                </a:solidFill>
              </a:rPr>
              <a:t>John is exiled </a:t>
            </a:r>
            <a:r>
              <a:rPr lang="en-US" b="1" dirty="0">
                <a:solidFill>
                  <a:srgbClr val="000000"/>
                </a:solidFill>
              </a:rPr>
              <a:t>in </a:t>
            </a:r>
            <a:r>
              <a:rPr lang="en-US" b="1" dirty="0" smtClean="0">
                <a:solidFill>
                  <a:srgbClr val="000000"/>
                </a:solidFill>
              </a:rPr>
              <a:t>prison and alone</a:t>
            </a:r>
          </a:p>
          <a:p>
            <a:endParaRPr lang="en-US" sz="800" b="1" dirty="0">
              <a:solidFill>
                <a:srgbClr val="000000"/>
              </a:solidFill>
            </a:endParaRPr>
          </a:p>
          <a:p>
            <a:r>
              <a:rPr lang="en-GB" b="1" dirty="0" smtClean="0">
                <a:solidFill>
                  <a:srgbClr val="000000"/>
                </a:solidFill>
              </a:rPr>
              <a:t>He is still worshipping</a:t>
            </a:r>
          </a:p>
          <a:p>
            <a:endParaRPr lang="en-GB" sz="800" b="1" dirty="0" smtClean="0">
              <a:solidFill>
                <a:srgbClr val="000000"/>
              </a:solidFill>
            </a:endParaRPr>
          </a:p>
          <a:p>
            <a:r>
              <a:rPr lang="en-US" b="1" dirty="0" smtClean="0">
                <a:solidFill>
                  <a:srgbClr val="000000"/>
                </a:solidFill>
              </a:rPr>
              <a:t>He sees a </a:t>
            </a:r>
            <a:r>
              <a:rPr lang="en-US" b="1" dirty="0" smtClean="0">
                <a:solidFill>
                  <a:srgbClr val="000000"/>
                </a:solidFill>
              </a:rPr>
              <a:t>figure moving among the lamp stands – still burning</a:t>
            </a:r>
          </a:p>
          <a:p>
            <a:endParaRPr lang="en-US" sz="800" b="1" dirty="0" smtClean="0">
              <a:solidFill>
                <a:srgbClr val="000000"/>
              </a:solidFill>
            </a:endParaRPr>
          </a:p>
          <a:p>
            <a:r>
              <a:rPr lang="en-US" b="1" dirty="0" smtClean="0">
                <a:solidFill>
                  <a:srgbClr val="000000"/>
                </a:solidFill>
              </a:rPr>
              <a:t>The person is majestic</a:t>
            </a:r>
            <a:endParaRPr lang="en-US" b="1" dirty="0" smtClean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GB" sz="800" b="1" dirty="0" smtClean="0">
              <a:solidFill>
                <a:srgbClr val="000000"/>
              </a:solidFill>
            </a:endParaRPr>
          </a:p>
          <a:p>
            <a:r>
              <a:rPr lang="en-GB" b="1" dirty="0" smtClean="0">
                <a:solidFill>
                  <a:srgbClr val="000000"/>
                </a:solidFill>
              </a:rPr>
              <a:t>He has blindingly </a:t>
            </a:r>
            <a:r>
              <a:rPr lang="en-GB" b="1" dirty="0" smtClean="0">
                <a:solidFill>
                  <a:srgbClr val="000000"/>
                </a:solidFill>
              </a:rPr>
              <a:t>white hair</a:t>
            </a:r>
          </a:p>
          <a:p>
            <a:endParaRPr lang="en-GB" sz="1000" b="1" dirty="0" smtClean="0">
              <a:solidFill>
                <a:srgbClr val="000000"/>
              </a:solidFill>
            </a:endParaRPr>
          </a:p>
          <a:p>
            <a:endParaRPr lang="en-GB" b="1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GB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3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>
                <a:solidFill>
                  <a:srgbClr val="000000"/>
                </a:solidFill>
              </a:rPr>
              <a:t>Captured by a vision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9552" y="1052736"/>
            <a:ext cx="8147248" cy="4967064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3600" b="1" dirty="0">
                <a:solidFill>
                  <a:srgbClr val="000000"/>
                </a:solidFill>
              </a:rPr>
              <a:t>John’s encounter with Jesus</a:t>
            </a:r>
            <a:endParaRPr lang="en-US" b="1" dirty="0">
              <a:solidFill>
                <a:srgbClr val="000000"/>
              </a:solidFill>
            </a:endParaRPr>
          </a:p>
          <a:p>
            <a:r>
              <a:rPr lang="en-GB" b="1" dirty="0" smtClean="0">
                <a:solidFill>
                  <a:srgbClr val="000000"/>
                </a:solidFill>
              </a:rPr>
              <a:t>He has glowing </a:t>
            </a:r>
            <a:r>
              <a:rPr lang="en-GB" b="1" dirty="0" smtClean="0">
                <a:solidFill>
                  <a:srgbClr val="000000"/>
                </a:solidFill>
              </a:rPr>
              <a:t>feet</a:t>
            </a:r>
          </a:p>
          <a:p>
            <a:endParaRPr lang="en-GB" sz="800" b="1" dirty="0" smtClean="0">
              <a:solidFill>
                <a:srgbClr val="000000"/>
              </a:solidFill>
            </a:endParaRPr>
          </a:p>
          <a:p>
            <a:r>
              <a:rPr lang="en-GB" b="1" dirty="0" smtClean="0">
                <a:solidFill>
                  <a:srgbClr val="000000"/>
                </a:solidFill>
              </a:rPr>
              <a:t>He has a powerful </a:t>
            </a:r>
            <a:r>
              <a:rPr lang="en-GB" b="1" dirty="0" smtClean="0">
                <a:solidFill>
                  <a:srgbClr val="000000"/>
                </a:solidFill>
              </a:rPr>
              <a:t>voice </a:t>
            </a:r>
            <a:endParaRPr lang="en-GB" b="1" dirty="0" smtClean="0">
              <a:solidFill>
                <a:srgbClr val="000000"/>
              </a:solidFill>
            </a:endParaRPr>
          </a:p>
          <a:p>
            <a:endParaRPr lang="en-GB" sz="800" b="1" dirty="0" smtClean="0">
              <a:solidFill>
                <a:srgbClr val="000000"/>
              </a:solidFill>
            </a:endParaRPr>
          </a:p>
          <a:p>
            <a:r>
              <a:rPr lang="en-US" b="1" dirty="0" smtClean="0">
                <a:solidFill>
                  <a:srgbClr val="000000"/>
                </a:solidFill>
              </a:rPr>
              <a:t>He is holding </a:t>
            </a:r>
            <a:r>
              <a:rPr lang="en-US" b="1" dirty="0">
                <a:solidFill>
                  <a:srgbClr val="000000"/>
                </a:solidFill>
              </a:rPr>
              <a:t>seven stars</a:t>
            </a:r>
          </a:p>
          <a:p>
            <a:endParaRPr lang="en-US" sz="800" b="1" dirty="0">
              <a:solidFill>
                <a:srgbClr val="000000"/>
              </a:solidFill>
            </a:endParaRPr>
          </a:p>
          <a:p>
            <a:r>
              <a:rPr lang="en-US" b="1" dirty="0" smtClean="0">
                <a:solidFill>
                  <a:srgbClr val="000000"/>
                </a:solidFill>
              </a:rPr>
              <a:t>He is holding a </a:t>
            </a:r>
            <a:r>
              <a:rPr lang="en-US" b="1" dirty="0">
                <a:solidFill>
                  <a:srgbClr val="000000"/>
                </a:solidFill>
              </a:rPr>
              <a:t>sharp double-edged sword</a:t>
            </a:r>
          </a:p>
          <a:p>
            <a:pPr>
              <a:buFontTx/>
              <a:buNone/>
            </a:pPr>
            <a:endParaRPr lang="en-GB" sz="800" b="1" dirty="0">
              <a:solidFill>
                <a:srgbClr val="000000"/>
              </a:solidFill>
            </a:endParaRPr>
          </a:p>
          <a:p>
            <a:r>
              <a:rPr lang="en-GB" b="1" dirty="0" smtClean="0">
                <a:solidFill>
                  <a:srgbClr val="000000"/>
                </a:solidFill>
              </a:rPr>
              <a:t>His face is glowing </a:t>
            </a:r>
            <a:r>
              <a:rPr lang="en-GB" b="1" dirty="0">
                <a:solidFill>
                  <a:srgbClr val="000000"/>
                </a:solidFill>
              </a:rPr>
              <a:t>like the </a:t>
            </a:r>
            <a:r>
              <a:rPr lang="en-GB" b="1" dirty="0" smtClean="0">
                <a:solidFill>
                  <a:srgbClr val="000000"/>
                </a:solidFill>
              </a:rPr>
              <a:t>sun</a:t>
            </a:r>
          </a:p>
          <a:p>
            <a:endParaRPr lang="en-GB" sz="1000" b="1" dirty="0" smtClean="0">
              <a:solidFill>
                <a:srgbClr val="000000"/>
              </a:solidFill>
            </a:endParaRPr>
          </a:p>
          <a:p>
            <a:r>
              <a:rPr lang="en-GB" sz="3200" b="1" dirty="0" smtClean="0">
                <a:solidFill>
                  <a:srgbClr val="000000"/>
                </a:solidFill>
              </a:rPr>
              <a:t>WHAT A VISION OF JESUS’ MAJESTY</a:t>
            </a:r>
            <a:endParaRPr lang="en-GB" sz="32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6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63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>
                <a:solidFill>
                  <a:srgbClr val="000000"/>
                </a:solidFill>
              </a:rPr>
              <a:t>Captured by a vision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3528" y="980728"/>
            <a:ext cx="8568952" cy="5544616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en-US" sz="3600" b="1" dirty="0">
                <a:solidFill>
                  <a:srgbClr val="000000"/>
                </a:solidFill>
              </a:rPr>
              <a:t>John’s response and Jesus</a:t>
            </a:r>
            <a:r>
              <a:rPr lang="en-US" sz="3600" b="1" dirty="0" smtClean="0">
                <a:solidFill>
                  <a:srgbClr val="000000"/>
                </a:solidFill>
              </a:rPr>
              <a:t>’ message</a:t>
            </a:r>
            <a:endParaRPr lang="en-US" b="1" dirty="0">
              <a:solidFill>
                <a:srgbClr val="000000"/>
              </a:solidFill>
            </a:endParaRPr>
          </a:p>
          <a:p>
            <a:r>
              <a:rPr lang="en-US" b="1" dirty="0" smtClean="0">
                <a:solidFill>
                  <a:srgbClr val="000000"/>
                </a:solidFill>
              </a:rPr>
              <a:t>John is fearful</a:t>
            </a:r>
            <a:endParaRPr lang="en-US" b="1" dirty="0">
              <a:solidFill>
                <a:srgbClr val="000000"/>
              </a:solidFill>
            </a:endParaRPr>
          </a:p>
          <a:p>
            <a:endParaRPr lang="en-US" sz="800" b="1" dirty="0">
              <a:solidFill>
                <a:srgbClr val="000000"/>
              </a:solidFill>
            </a:endParaRPr>
          </a:p>
          <a:p>
            <a:r>
              <a:rPr lang="en-US" b="1" dirty="0" smtClean="0">
                <a:solidFill>
                  <a:srgbClr val="000000"/>
                </a:solidFill>
              </a:rPr>
              <a:t>He falls </a:t>
            </a:r>
            <a:r>
              <a:rPr lang="en-US" b="1" dirty="0">
                <a:solidFill>
                  <a:srgbClr val="000000"/>
                </a:solidFill>
              </a:rPr>
              <a:t>at Jesus’ feet</a:t>
            </a:r>
          </a:p>
          <a:p>
            <a:endParaRPr lang="en-US" sz="800" b="1" dirty="0">
              <a:solidFill>
                <a:srgbClr val="000000"/>
              </a:solidFill>
            </a:endParaRPr>
          </a:p>
          <a:p>
            <a:r>
              <a:rPr lang="en-US" b="1" dirty="0">
                <a:solidFill>
                  <a:srgbClr val="000000"/>
                </a:solidFill>
              </a:rPr>
              <a:t>“Do not be afraid</a:t>
            </a:r>
            <a:r>
              <a:rPr lang="en-US" b="1" dirty="0" smtClean="0">
                <a:solidFill>
                  <a:srgbClr val="000000"/>
                </a:solidFill>
              </a:rPr>
              <a:t>”</a:t>
            </a:r>
          </a:p>
          <a:p>
            <a:endParaRPr lang="en-US" sz="800" b="1" dirty="0" smtClean="0">
              <a:solidFill>
                <a:srgbClr val="000000"/>
              </a:solidFill>
            </a:endParaRPr>
          </a:p>
          <a:p>
            <a:r>
              <a:rPr lang="en-US" b="1" dirty="0" smtClean="0">
                <a:solidFill>
                  <a:srgbClr val="000000"/>
                </a:solidFill>
              </a:rPr>
              <a:t>“I am the First and the Last”</a:t>
            </a:r>
          </a:p>
          <a:p>
            <a:endParaRPr lang="en-US" sz="800" b="1" dirty="0" smtClean="0">
              <a:solidFill>
                <a:srgbClr val="000000"/>
              </a:solidFill>
            </a:endParaRPr>
          </a:p>
          <a:p>
            <a:r>
              <a:rPr lang="en-US" b="1" dirty="0" smtClean="0">
                <a:solidFill>
                  <a:srgbClr val="000000"/>
                </a:solidFill>
              </a:rPr>
              <a:t>“I am He who lives who was dead”</a:t>
            </a:r>
            <a:r>
              <a:rPr lang="en-GB" b="1" dirty="0" smtClean="0">
                <a:solidFill>
                  <a:srgbClr val="000000"/>
                </a:solidFill>
              </a:rPr>
              <a:t> “I am alive forevermore”</a:t>
            </a:r>
          </a:p>
          <a:p>
            <a:pPr>
              <a:buFontTx/>
              <a:buNone/>
            </a:pPr>
            <a:endParaRPr lang="en-GB" sz="800" b="1" dirty="0">
              <a:solidFill>
                <a:srgbClr val="000000"/>
              </a:solidFill>
            </a:endParaRPr>
          </a:p>
          <a:p>
            <a:r>
              <a:rPr lang="en-GB" b="1" dirty="0">
                <a:solidFill>
                  <a:srgbClr val="000000"/>
                </a:solidFill>
              </a:rPr>
              <a:t>“I hold the </a:t>
            </a:r>
            <a:r>
              <a:rPr lang="en-GB" b="1" dirty="0" smtClean="0">
                <a:solidFill>
                  <a:srgbClr val="000000"/>
                </a:solidFill>
              </a:rPr>
              <a:t>keys of Hades and death”</a:t>
            </a:r>
          </a:p>
          <a:p>
            <a:pPr>
              <a:buFontTx/>
              <a:buNone/>
            </a:pPr>
            <a:endParaRPr lang="en-GB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>
                <a:solidFill>
                  <a:srgbClr val="000000"/>
                </a:solidFill>
              </a:rPr>
              <a:t>Captured by a vision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1520" y="1196752"/>
            <a:ext cx="8892480" cy="5328592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en-US" sz="3600" b="1" dirty="0" smtClean="0">
                <a:solidFill>
                  <a:srgbClr val="000000"/>
                </a:solidFill>
              </a:rPr>
              <a:t>Jesus’ Message</a:t>
            </a:r>
            <a:endParaRPr lang="en-US" b="1" dirty="0">
              <a:solidFill>
                <a:srgbClr val="000000"/>
              </a:solidFill>
            </a:endParaRPr>
          </a:p>
          <a:p>
            <a:r>
              <a:rPr lang="en-US" b="1" dirty="0" smtClean="0">
                <a:solidFill>
                  <a:srgbClr val="000000"/>
                </a:solidFill>
              </a:rPr>
              <a:t>See what I am doing and will do</a:t>
            </a:r>
          </a:p>
          <a:p>
            <a:pPr>
              <a:buNone/>
            </a:pPr>
            <a:endParaRPr lang="en-US" sz="800" b="1" dirty="0">
              <a:solidFill>
                <a:srgbClr val="000000"/>
              </a:solidFill>
            </a:endParaRPr>
          </a:p>
          <a:p>
            <a:r>
              <a:rPr lang="en-GB" b="1" dirty="0" smtClean="0">
                <a:solidFill>
                  <a:srgbClr val="000000"/>
                </a:solidFill>
              </a:rPr>
              <a:t>The leaders of the church are in my hands</a:t>
            </a:r>
          </a:p>
          <a:p>
            <a:endParaRPr lang="en-GB" sz="800" b="1" dirty="0" smtClean="0">
              <a:solidFill>
                <a:srgbClr val="000000"/>
              </a:solidFill>
            </a:endParaRPr>
          </a:p>
          <a:p>
            <a:r>
              <a:rPr lang="en-GB" b="1" dirty="0" smtClean="0">
                <a:solidFill>
                  <a:srgbClr val="000000"/>
                </a:solidFill>
              </a:rPr>
              <a:t>The churches  are in my hands</a:t>
            </a:r>
          </a:p>
          <a:p>
            <a:endParaRPr lang="en-GB" sz="800" b="1" dirty="0" smtClean="0">
              <a:solidFill>
                <a:srgbClr val="000000"/>
              </a:solidFill>
            </a:endParaRPr>
          </a:p>
          <a:p>
            <a:r>
              <a:rPr lang="en-GB" b="1" dirty="0" smtClean="0">
                <a:solidFill>
                  <a:srgbClr val="000000"/>
                </a:solidFill>
              </a:rPr>
              <a:t>Remember that whatever is placed by the Father into Jesus’ hands will never be lost – John 6:37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>
                <a:solidFill>
                  <a:srgbClr val="000000"/>
                </a:solidFill>
              </a:rPr>
              <a:t>Captured by a vision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9512" y="980728"/>
            <a:ext cx="8784976" cy="5544616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3600" b="1" dirty="0" smtClean="0">
                <a:solidFill>
                  <a:srgbClr val="000000"/>
                </a:solidFill>
              </a:rPr>
              <a:t>Lessons </a:t>
            </a:r>
            <a:r>
              <a:rPr lang="en-US" sz="3600" b="1" dirty="0">
                <a:solidFill>
                  <a:srgbClr val="000000"/>
                </a:solidFill>
              </a:rPr>
              <a:t>for today</a:t>
            </a:r>
            <a:endParaRPr lang="en-US" b="1" dirty="0">
              <a:solidFill>
                <a:srgbClr val="000000"/>
              </a:solidFill>
            </a:endParaRPr>
          </a:p>
          <a:p>
            <a:r>
              <a:rPr lang="en-US" b="1" dirty="0" smtClean="0">
                <a:solidFill>
                  <a:srgbClr val="000000"/>
                </a:solidFill>
              </a:rPr>
              <a:t>How big is your vision of God?</a:t>
            </a:r>
          </a:p>
          <a:p>
            <a:endParaRPr lang="en-US" sz="800" b="1" dirty="0" smtClean="0">
              <a:solidFill>
                <a:srgbClr val="000000"/>
              </a:solidFill>
            </a:endParaRPr>
          </a:p>
          <a:p>
            <a:r>
              <a:rPr lang="en-US" b="1" dirty="0" smtClean="0">
                <a:solidFill>
                  <a:srgbClr val="000000"/>
                </a:solidFill>
              </a:rPr>
              <a:t>How big is your vision of His Body, the Church? Ephesians 3:20 - 21</a:t>
            </a:r>
          </a:p>
          <a:p>
            <a:endParaRPr lang="en-US" sz="800" b="1" dirty="0" smtClean="0">
              <a:solidFill>
                <a:srgbClr val="000000"/>
              </a:solidFill>
            </a:endParaRPr>
          </a:p>
          <a:p>
            <a:r>
              <a:rPr lang="en-GB" b="1" dirty="0" smtClean="0">
                <a:solidFill>
                  <a:srgbClr val="000000"/>
                </a:solidFill>
              </a:rPr>
              <a:t>Regain a vision of His </a:t>
            </a:r>
            <a:r>
              <a:rPr lang="en-GB" b="1" dirty="0" smtClean="0">
                <a:solidFill>
                  <a:srgbClr val="000000"/>
                </a:solidFill>
              </a:rPr>
              <a:t>glory, majesty and power</a:t>
            </a:r>
            <a:endParaRPr lang="en-GB" b="1" dirty="0" smtClean="0">
              <a:solidFill>
                <a:srgbClr val="000000"/>
              </a:solidFill>
            </a:endParaRPr>
          </a:p>
          <a:p>
            <a:endParaRPr lang="en-US" sz="800" b="1" dirty="0">
              <a:solidFill>
                <a:srgbClr val="000000"/>
              </a:solidFill>
            </a:endParaRPr>
          </a:p>
          <a:p>
            <a:r>
              <a:rPr lang="en-US" b="1" dirty="0" smtClean="0">
                <a:solidFill>
                  <a:srgbClr val="000000"/>
                </a:solidFill>
              </a:rPr>
              <a:t>The </a:t>
            </a:r>
            <a:r>
              <a:rPr lang="en-US" b="1" dirty="0">
                <a:solidFill>
                  <a:srgbClr val="000000"/>
                </a:solidFill>
              </a:rPr>
              <a:t>future is held </a:t>
            </a:r>
            <a:r>
              <a:rPr lang="en-US" b="1" dirty="0" smtClean="0">
                <a:solidFill>
                  <a:srgbClr val="000000"/>
                </a:solidFill>
              </a:rPr>
              <a:t>by Jesus – yours, the Church, the world</a:t>
            </a:r>
          </a:p>
          <a:p>
            <a:endParaRPr lang="en-US" b="1" dirty="0" smtClean="0">
              <a:solidFill>
                <a:srgbClr val="000000"/>
              </a:solidFill>
            </a:endParaRPr>
          </a:p>
          <a:p>
            <a:endParaRPr lang="en-US" b="1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GB" sz="800" b="1" dirty="0">
              <a:solidFill>
                <a:srgbClr val="000000"/>
              </a:solidFill>
            </a:endParaRPr>
          </a:p>
          <a:p>
            <a:endParaRPr lang="en-GB" b="1" dirty="0">
              <a:solidFill>
                <a:srgbClr val="000000"/>
              </a:solidFill>
            </a:endParaRPr>
          </a:p>
          <a:p>
            <a:endParaRPr lang="en-GB" b="1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GB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117</TotalTime>
  <Words>287</Words>
  <Application>Microsoft Office PowerPoint</Application>
  <PresentationFormat>On-screen Show (4:3)</PresentationFormat>
  <Paragraphs>69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Equity</vt:lpstr>
      <vt:lpstr>Captured by a vision</vt:lpstr>
      <vt:lpstr>Captured by a vision</vt:lpstr>
      <vt:lpstr>Captured by a vision</vt:lpstr>
      <vt:lpstr>Captured by a vision</vt:lpstr>
      <vt:lpstr>Captured by a vision</vt:lpstr>
      <vt:lpstr>Captured by a vision</vt:lpstr>
      <vt:lpstr>Captured by a vision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Big God for a little people</dc:title>
  <dc:creator>David Chapman</dc:creator>
  <cp:lastModifiedBy>User</cp:lastModifiedBy>
  <cp:revision>29</cp:revision>
  <dcterms:created xsi:type="dcterms:W3CDTF">2006-07-28T15:16:38Z</dcterms:created>
  <dcterms:modified xsi:type="dcterms:W3CDTF">2020-04-20T10:57:53Z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TC011812361033</vt:lpwstr>
  </property>
</Properties>
</file>